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88" r:id="rId4"/>
    <p:sldId id="289" r:id="rId5"/>
    <p:sldId id="290" r:id="rId6"/>
    <p:sldId id="291" r:id="rId7"/>
    <p:sldId id="280" r:id="rId8"/>
    <p:sldId id="281" r:id="rId9"/>
    <p:sldId id="282" r:id="rId10"/>
    <p:sldId id="284" r:id="rId11"/>
    <p:sldId id="285" r:id="rId12"/>
    <p:sldId id="287" r:id="rId13"/>
    <p:sldId id="292" r:id="rId14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CCFFFF"/>
    <a:srgbClr val="35759D"/>
    <a:srgbClr val="35B19D"/>
    <a:srgbClr val="FFFF00"/>
    <a:srgbClr val="B3D3EA"/>
    <a:srgbClr val="78AD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10" autoAdjust="0"/>
    <p:restoredTop sz="95596" autoAdjust="0"/>
  </p:normalViewPr>
  <p:slideViewPr>
    <p:cSldViewPr>
      <p:cViewPr>
        <p:scale>
          <a:sx n="100" d="100"/>
          <a:sy n="100" d="100"/>
        </p:scale>
        <p:origin x="-1085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1403AE-16E5-464C-8EAD-9F7CDD770F28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ACD2796E-FC9E-4C61-8C66-62A14A01EB81}">
      <dgm:prSet phldrT="[Текст]" phldr="1"/>
      <dgm:spPr/>
      <dgm:t>
        <a:bodyPr/>
        <a:lstStyle/>
        <a:p>
          <a:endParaRPr lang="ru-RU"/>
        </a:p>
      </dgm:t>
    </dgm:pt>
    <dgm:pt modelId="{80FACB84-AFA4-4E83-81B5-24CA8BC5FA41}" type="parTrans" cxnId="{ECE2E190-56F1-4720-8FA4-421DB79236FF}">
      <dgm:prSet/>
      <dgm:spPr/>
      <dgm:t>
        <a:bodyPr/>
        <a:lstStyle/>
        <a:p>
          <a:endParaRPr lang="ru-RU"/>
        </a:p>
      </dgm:t>
    </dgm:pt>
    <dgm:pt modelId="{495DB234-82FC-4594-98B6-F379556E2CC1}" type="sibTrans" cxnId="{ECE2E190-56F1-4720-8FA4-421DB79236FF}">
      <dgm:prSet/>
      <dgm:spPr/>
      <dgm:t>
        <a:bodyPr/>
        <a:lstStyle/>
        <a:p>
          <a:endParaRPr lang="ru-RU"/>
        </a:p>
      </dgm:t>
    </dgm:pt>
    <dgm:pt modelId="{160D9E7D-03F2-4E6B-A304-E4CE11647828}">
      <dgm:prSet phldrT="[Текст]" phldr="1"/>
      <dgm:spPr/>
      <dgm:t>
        <a:bodyPr/>
        <a:lstStyle/>
        <a:p>
          <a:endParaRPr lang="ru-RU" dirty="0"/>
        </a:p>
      </dgm:t>
    </dgm:pt>
    <dgm:pt modelId="{2A62A972-4660-4AA6-BC1D-E8CAF990364C}" type="parTrans" cxnId="{8B19E87A-477F-430E-8523-858767AB0809}">
      <dgm:prSet/>
      <dgm:spPr/>
      <dgm:t>
        <a:bodyPr/>
        <a:lstStyle/>
        <a:p>
          <a:endParaRPr lang="ru-RU"/>
        </a:p>
      </dgm:t>
    </dgm:pt>
    <dgm:pt modelId="{2E0D0D50-BDCA-48C5-AE39-F7461699A116}" type="sibTrans" cxnId="{8B19E87A-477F-430E-8523-858767AB0809}">
      <dgm:prSet/>
      <dgm:spPr/>
      <dgm:t>
        <a:bodyPr/>
        <a:lstStyle/>
        <a:p>
          <a:endParaRPr lang="ru-RU"/>
        </a:p>
      </dgm:t>
    </dgm:pt>
    <dgm:pt modelId="{274FFEFF-B859-411E-B62C-5D6A53815DFA}">
      <dgm:prSet phldrT="[Текст]" phldr="1"/>
      <dgm:spPr/>
      <dgm:t>
        <a:bodyPr/>
        <a:lstStyle/>
        <a:p>
          <a:endParaRPr lang="ru-RU"/>
        </a:p>
      </dgm:t>
    </dgm:pt>
    <dgm:pt modelId="{AD88907C-5046-4017-9BEB-E00BCBC77E93}" type="parTrans" cxnId="{20311B56-A8F5-4F8F-9FB1-0259C377BEF7}">
      <dgm:prSet/>
      <dgm:spPr/>
      <dgm:t>
        <a:bodyPr/>
        <a:lstStyle/>
        <a:p>
          <a:endParaRPr lang="ru-RU"/>
        </a:p>
      </dgm:t>
    </dgm:pt>
    <dgm:pt modelId="{6E4146D8-41EB-4102-81DC-4592C06BA5F2}" type="sibTrans" cxnId="{20311B56-A8F5-4F8F-9FB1-0259C377BEF7}">
      <dgm:prSet/>
      <dgm:spPr/>
      <dgm:t>
        <a:bodyPr/>
        <a:lstStyle/>
        <a:p>
          <a:endParaRPr lang="ru-RU"/>
        </a:p>
      </dgm:t>
    </dgm:pt>
    <dgm:pt modelId="{DFE4F76F-ED5D-472D-8B44-0586A5641430}">
      <dgm:prSet phldrT="[Текст]" phldr="1"/>
      <dgm:spPr/>
      <dgm:t>
        <a:bodyPr/>
        <a:lstStyle/>
        <a:p>
          <a:endParaRPr lang="ru-RU"/>
        </a:p>
      </dgm:t>
    </dgm:pt>
    <dgm:pt modelId="{80D079A1-139A-4611-9E4E-12EFEBBA675B}" type="parTrans" cxnId="{8B92E2BB-94AA-4F00-8153-F0A47E9CA3D3}">
      <dgm:prSet/>
      <dgm:spPr/>
      <dgm:t>
        <a:bodyPr/>
        <a:lstStyle/>
        <a:p>
          <a:endParaRPr lang="ru-RU"/>
        </a:p>
      </dgm:t>
    </dgm:pt>
    <dgm:pt modelId="{D7AD437C-AD03-437A-BC07-55EAB506CDFC}" type="sibTrans" cxnId="{8B92E2BB-94AA-4F00-8153-F0A47E9CA3D3}">
      <dgm:prSet/>
      <dgm:spPr/>
      <dgm:t>
        <a:bodyPr/>
        <a:lstStyle/>
        <a:p>
          <a:endParaRPr lang="ru-RU"/>
        </a:p>
      </dgm:t>
    </dgm:pt>
    <dgm:pt modelId="{8EC0EFE3-747F-4235-B120-CDFBDE052204}">
      <dgm:prSet phldrT="[Текст]" phldr="1"/>
      <dgm:spPr/>
      <dgm:t>
        <a:bodyPr/>
        <a:lstStyle/>
        <a:p>
          <a:endParaRPr lang="ru-RU" dirty="0"/>
        </a:p>
      </dgm:t>
    </dgm:pt>
    <dgm:pt modelId="{333F5625-647C-4B71-A113-3F5E5A50C5B1}" type="parTrans" cxnId="{2DA66A8B-4946-413E-9539-2D391EDB7B02}">
      <dgm:prSet/>
      <dgm:spPr/>
      <dgm:t>
        <a:bodyPr/>
        <a:lstStyle/>
        <a:p>
          <a:endParaRPr lang="ru-RU"/>
        </a:p>
      </dgm:t>
    </dgm:pt>
    <dgm:pt modelId="{3E17B621-C14C-4B09-98DA-50A5EEC3C6DB}" type="sibTrans" cxnId="{2DA66A8B-4946-413E-9539-2D391EDB7B02}">
      <dgm:prSet/>
      <dgm:spPr/>
      <dgm:t>
        <a:bodyPr/>
        <a:lstStyle/>
        <a:p>
          <a:endParaRPr lang="ru-RU"/>
        </a:p>
      </dgm:t>
    </dgm:pt>
    <dgm:pt modelId="{4A015EDB-B08A-47A5-B8F1-B8A4B161EE17}" type="pres">
      <dgm:prSet presAssocID="{EB1403AE-16E5-464C-8EAD-9F7CDD770F28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A05868C-CAD6-4B11-AD96-DCB39EDE8F88}" type="pres">
      <dgm:prSet presAssocID="{ACD2796E-FC9E-4C61-8C66-62A14A01EB81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33E8FD-9843-4D3A-A059-8BD6C6F917F5}" type="pres">
      <dgm:prSet presAssocID="{495DB234-82FC-4594-98B6-F379556E2CC1}" presName="sibTrans" presStyleLbl="sibTrans2D1" presStyleIdx="0" presStyleCnt="5"/>
      <dgm:spPr/>
      <dgm:t>
        <a:bodyPr/>
        <a:lstStyle/>
        <a:p>
          <a:endParaRPr lang="ru-RU"/>
        </a:p>
      </dgm:t>
    </dgm:pt>
    <dgm:pt modelId="{403A3B3A-4C3B-403A-9873-99293B177D90}" type="pres">
      <dgm:prSet presAssocID="{495DB234-82FC-4594-98B6-F379556E2CC1}" presName="connectorText" presStyleLbl="sibTrans2D1" presStyleIdx="0" presStyleCnt="5"/>
      <dgm:spPr/>
      <dgm:t>
        <a:bodyPr/>
        <a:lstStyle/>
        <a:p>
          <a:endParaRPr lang="ru-RU"/>
        </a:p>
      </dgm:t>
    </dgm:pt>
    <dgm:pt modelId="{E367771E-C80B-4AF1-B443-412F2A1BB65A}" type="pres">
      <dgm:prSet presAssocID="{160D9E7D-03F2-4E6B-A304-E4CE11647828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806A74-8515-4395-A6F5-A4E327A817D8}" type="pres">
      <dgm:prSet presAssocID="{2E0D0D50-BDCA-48C5-AE39-F7461699A116}" presName="sibTrans" presStyleLbl="sibTrans2D1" presStyleIdx="1" presStyleCnt="5"/>
      <dgm:spPr/>
      <dgm:t>
        <a:bodyPr/>
        <a:lstStyle/>
        <a:p>
          <a:endParaRPr lang="ru-RU"/>
        </a:p>
      </dgm:t>
    </dgm:pt>
    <dgm:pt modelId="{E9622ED8-1F64-481B-8261-FDDAA158E2DC}" type="pres">
      <dgm:prSet presAssocID="{2E0D0D50-BDCA-48C5-AE39-F7461699A116}" presName="connectorText" presStyleLbl="sibTrans2D1" presStyleIdx="1" presStyleCnt="5"/>
      <dgm:spPr/>
      <dgm:t>
        <a:bodyPr/>
        <a:lstStyle/>
        <a:p>
          <a:endParaRPr lang="ru-RU"/>
        </a:p>
      </dgm:t>
    </dgm:pt>
    <dgm:pt modelId="{DB1CE595-D41B-4ED0-ACED-ECCA77AABD4A}" type="pres">
      <dgm:prSet presAssocID="{274FFEFF-B859-411E-B62C-5D6A53815DFA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186422-19D5-45AE-9B03-45C57CBC046A}" type="pres">
      <dgm:prSet presAssocID="{6E4146D8-41EB-4102-81DC-4592C06BA5F2}" presName="sibTrans" presStyleLbl="sibTrans2D1" presStyleIdx="2" presStyleCnt="5"/>
      <dgm:spPr/>
      <dgm:t>
        <a:bodyPr/>
        <a:lstStyle/>
        <a:p>
          <a:endParaRPr lang="ru-RU"/>
        </a:p>
      </dgm:t>
    </dgm:pt>
    <dgm:pt modelId="{2382DC5E-1575-4A75-9044-7311FBE4D337}" type="pres">
      <dgm:prSet presAssocID="{6E4146D8-41EB-4102-81DC-4592C06BA5F2}" presName="connectorText" presStyleLbl="sibTrans2D1" presStyleIdx="2" presStyleCnt="5"/>
      <dgm:spPr/>
      <dgm:t>
        <a:bodyPr/>
        <a:lstStyle/>
        <a:p>
          <a:endParaRPr lang="ru-RU"/>
        </a:p>
      </dgm:t>
    </dgm:pt>
    <dgm:pt modelId="{BF02169A-892D-402D-900B-49A301404AEE}" type="pres">
      <dgm:prSet presAssocID="{DFE4F76F-ED5D-472D-8B44-0586A5641430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05C6E4-85D7-41B0-BBEA-3B73B2A5B4D9}" type="pres">
      <dgm:prSet presAssocID="{D7AD437C-AD03-437A-BC07-55EAB506CDFC}" presName="sibTrans" presStyleLbl="sibTrans2D1" presStyleIdx="3" presStyleCnt="5"/>
      <dgm:spPr/>
      <dgm:t>
        <a:bodyPr/>
        <a:lstStyle/>
        <a:p>
          <a:endParaRPr lang="ru-RU"/>
        </a:p>
      </dgm:t>
    </dgm:pt>
    <dgm:pt modelId="{A35CA889-6A86-4F9B-93FE-8428E663FD4C}" type="pres">
      <dgm:prSet presAssocID="{D7AD437C-AD03-437A-BC07-55EAB506CDFC}" presName="connectorText" presStyleLbl="sibTrans2D1" presStyleIdx="3" presStyleCnt="5"/>
      <dgm:spPr/>
      <dgm:t>
        <a:bodyPr/>
        <a:lstStyle/>
        <a:p>
          <a:endParaRPr lang="ru-RU"/>
        </a:p>
      </dgm:t>
    </dgm:pt>
    <dgm:pt modelId="{0C9883D2-8DAB-4AF1-8E1B-F1D0F6E0FFC2}" type="pres">
      <dgm:prSet presAssocID="{8EC0EFE3-747F-4235-B120-CDFBDE052204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66FFCF-695D-45D5-A601-402AE2F7C73A}" type="pres">
      <dgm:prSet presAssocID="{3E17B621-C14C-4B09-98DA-50A5EEC3C6DB}" presName="sibTrans" presStyleLbl="sibTrans2D1" presStyleIdx="4" presStyleCnt="5"/>
      <dgm:spPr/>
      <dgm:t>
        <a:bodyPr/>
        <a:lstStyle/>
        <a:p>
          <a:endParaRPr lang="ru-RU"/>
        </a:p>
      </dgm:t>
    </dgm:pt>
    <dgm:pt modelId="{7B2D0EB7-D4AB-4791-9100-3B1581B59F08}" type="pres">
      <dgm:prSet presAssocID="{3E17B621-C14C-4B09-98DA-50A5EEC3C6DB}" presName="connectorText" presStyleLbl="sibTrans2D1" presStyleIdx="4" presStyleCnt="5"/>
      <dgm:spPr/>
      <dgm:t>
        <a:bodyPr/>
        <a:lstStyle/>
        <a:p>
          <a:endParaRPr lang="ru-RU"/>
        </a:p>
      </dgm:t>
    </dgm:pt>
  </dgm:ptLst>
  <dgm:cxnLst>
    <dgm:cxn modelId="{ECE2E190-56F1-4720-8FA4-421DB79236FF}" srcId="{EB1403AE-16E5-464C-8EAD-9F7CDD770F28}" destId="{ACD2796E-FC9E-4C61-8C66-62A14A01EB81}" srcOrd="0" destOrd="0" parTransId="{80FACB84-AFA4-4E83-81B5-24CA8BC5FA41}" sibTransId="{495DB234-82FC-4594-98B6-F379556E2CC1}"/>
    <dgm:cxn modelId="{11C0DB20-5E8B-4C59-8B62-96EDE4E27EA4}" type="presOf" srcId="{274FFEFF-B859-411E-B62C-5D6A53815DFA}" destId="{DB1CE595-D41B-4ED0-ACED-ECCA77AABD4A}" srcOrd="0" destOrd="0" presId="urn:microsoft.com/office/officeart/2005/8/layout/cycle2"/>
    <dgm:cxn modelId="{A35B7671-BB65-41C7-B0F0-2CDACD9A8F9B}" type="presOf" srcId="{2E0D0D50-BDCA-48C5-AE39-F7461699A116}" destId="{2D806A74-8515-4395-A6F5-A4E327A817D8}" srcOrd="0" destOrd="0" presId="urn:microsoft.com/office/officeart/2005/8/layout/cycle2"/>
    <dgm:cxn modelId="{20311B56-A8F5-4F8F-9FB1-0259C377BEF7}" srcId="{EB1403AE-16E5-464C-8EAD-9F7CDD770F28}" destId="{274FFEFF-B859-411E-B62C-5D6A53815DFA}" srcOrd="2" destOrd="0" parTransId="{AD88907C-5046-4017-9BEB-E00BCBC77E93}" sibTransId="{6E4146D8-41EB-4102-81DC-4592C06BA5F2}"/>
    <dgm:cxn modelId="{2C36BD63-C1F3-46C4-92B1-A9D1E8D73524}" type="presOf" srcId="{ACD2796E-FC9E-4C61-8C66-62A14A01EB81}" destId="{6A05868C-CAD6-4B11-AD96-DCB39EDE8F88}" srcOrd="0" destOrd="0" presId="urn:microsoft.com/office/officeart/2005/8/layout/cycle2"/>
    <dgm:cxn modelId="{0458A570-099A-4627-831E-6C8FA944B447}" type="presOf" srcId="{EB1403AE-16E5-464C-8EAD-9F7CDD770F28}" destId="{4A015EDB-B08A-47A5-B8F1-B8A4B161EE17}" srcOrd="0" destOrd="0" presId="urn:microsoft.com/office/officeart/2005/8/layout/cycle2"/>
    <dgm:cxn modelId="{2DA66A8B-4946-413E-9539-2D391EDB7B02}" srcId="{EB1403AE-16E5-464C-8EAD-9F7CDD770F28}" destId="{8EC0EFE3-747F-4235-B120-CDFBDE052204}" srcOrd="4" destOrd="0" parTransId="{333F5625-647C-4B71-A113-3F5E5A50C5B1}" sibTransId="{3E17B621-C14C-4B09-98DA-50A5EEC3C6DB}"/>
    <dgm:cxn modelId="{3EBBB8DB-6FF6-483E-A11D-B3E88806D041}" type="presOf" srcId="{3E17B621-C14C-4B09-98DA-50A5EEC3C6DB}" destId="{9066FFCF-695D-45D5-A601-402AE2F7C73A}" srcOrd="0" destOrd="0" presId="urn:microsoft.com/office/officeart/2005/8/layout/cycle2"/>
    <dgm:cxn modelId="{0A12BD94-9BE5-4BAC-8061-EDCD676F70ED}" type="presOf" srcId="{3E17B621-C14C-4B09-98DA-50A5EEC3C6DB}" destId="{7B2D0EB7-D4AB-4791-9100-3B1581B59F08}" srcOrd="1" destOrd="0" presId="urn:microsoft.com/office/officeart/2005/8/layout/cycle2"/>
    <dgm:cxn modelId="{0D594E61-D547-42AB-9E42-C544BD7EC160}" type="presOf" srcId="{6E4146D8-41EB-4102-81DC-4592C06BA5F2}" destId="{2382DC5E-1575-4A75-9044-7311FBE4D337}" srcOrd="1" destOrd="0" presId="urn:microsoft.com/office/officeart/2005/8/layout/cycle2"/>
    <dgm:cxn modelId="{8B19E87A-477F-430E-8523-858767AB0809}" srcId="{EB1403AE-16E5-464C-8EAD-9F7CDD770F28}" destId="{160D9E7D-03F2-4E6B-A304-E4CE11647828}" srcOrd="1" destOrd="0" parTransId="{2A62A972-4660-4AA6-BC1D-E8CAF990364C}" sibTransId="{2E0D0D50-BDCA-48C5-AE39-F7461699A116}"/>
    <dgm:cxn modelId="{A78C20AF-81D5-40C0-BC04-B3101BC04425}" type="presOf" srcId="{2E0D0D50-BDCA-48C5-AE39-F7461699A116}" destId="{E9622ED8-1F64-481B-8261-FDDAA158E2DC}" srcOrd="1" destOrd="0" presId="urn:microsoft.com/office/officeart/2005/8/layout/cycle2"/>
    <dgm:cxn modelId="{04FE1011-20DE-4EF8-9768-AA3D152B04D5}" type="presOf" srcId="{8EC0EFE3-747F-4235-B120-CDFBDE052204}" destId="{0C9883D2-8DAB-4AF1-8E1B-F1D0F6E0FFC2}" srcOrd="0" destOrd="0" presId="urn:microsoft.com/office/officeart/2005/8/layout/cycle2"/>
    <dgm:cxn modelId="{8B92E2BB-94AA-4F00-8153-F0A47E9CA3D3}" srcId="{EB1403AE-16E5-464C-8EAD-9F7CDD770F28}" destId="{DFE4F76F-ED5D-472D-8B44-0586A5641430}" srcOrd="3" destOrd="0" parTransId="{80D079A1-139A-4611-9E4E-12EFEBBA675B}" sibTransId="{D7AD437C-AD03-437A-BC07-55EAB506CDFC}"/>
    <dgm:cxn modelId="{98E65B74-B39B-48DE-A55B-C9B5F2A15841}" type="presOf" srcId="{160D9E7D-03F2-4E6B-A304-E4CE11647828}" destId="{E367771E-C80B-4AF1-B443-412F2A1BB65A}" srcOrd="0" destOrd="0" presId="urn:microsoft.com/office/officeart/2005/8/layout/cycle2"/>
    <dgm:cxn modelId="{EF666B44-6777-41F2-AB85-5819002D5A65}" type="presOf" srcId="{6E4146D8-41EB-4102-81DC-4592C06BA5F2}" destId="{3C186422-19D5-45AE-9B03-45C57CBC046A}" srcOrd="0" destOrd="0" presId="urn:microsoft.com/office/officeart/2005/8/layout/cycle2"/>
    <dgm:cxn modelId="{CACFB1E2-6697-496E-B632-6EF7AF495C48}" type="presOf" srcId="{495DB234-82FC-4594-98B6-F379556E2CC1}" destId="{403A3B3A-4C3B-403A-9873-99293B177D90}" srcOrd="1" destOrd="0" presId="urn:microsoft.com/office/officeart/2005/8/layout/cycle2"/>
    <dgm:cxn modelId="{3573D681-6142-496A-88D3-53998556219B}" type="presOf" srcId="{495DB234-82FC-4594-98B6-F379556E2CC1}" destId="{F433E8FD-9843-4D3A-A059-8BD6C6F917F5}" srcOrd="0" destOrd="0" presId="urn:microsoft.com/office/officeart/2005/8/layout/cycle2"/>
    <dgm:cxn modelId="{E47D6591-6619-48C3-BEE8-E53F17BC2C99}" type="presOf" srcId="{D7AD437C-AD03-437A-BC07-55EAB506CDFC}" destId="{A35CA889-6A86-4F9B-93FE-8428E663FD4C}" srcOrd="1" destOrd="0" presId="urn:microsoft.com/office/officeart/2005/8/layout/cycle2"/>
    <dgm:cxn modelId="{831BAFA7-0984-4DAF-A66E-6C1446E2A6CD}" type="presOf" srcId="{DFE4F76F-ED5D-472D-8B44-0586A5641430}" destId="{BF02169A-892D-402D-900B-49A301404AEE}" srcOrd="0" destOrd="0" presId="urn:microsoft.com/office/officeart/2005/8/layout/cycle2"/>
    <dgm:cxn modelId="{4EF1C283-24A2-438D-945C-E0435BC84E35}" type="presOf" srcId="{D7AD437C-AD03-437A-BC07-55EAB506CDFC}" destId="{4405C6E4-85D7-41B0-BBEA-3B73B2A5B4D9}" srcOrd="0" destOrd="0" presId="urn:microsoft.com/office/officeart/2005/8/layout/cycle2"/>
    <dgm:cxn modelId="{2F3DE46B-C381-4CEB-B111-B4F4CC399F07}" type="presParOf" srcId="{4A015EDB-B08A-47A5-B8F1-B8A4B161EE17}" destId="{6A05868C-CAD6-4B11-AD96-DCB39EDE8F88}" srcOrd="0" destOrd="0" presId="urn:microsoft.com/office/officeart/2005/8/layout/cycle2"/>
    <dgm:cxn modelId="{57887EAE-1ED0-4742-9824-43F0D314E520}" type="presParOf" srcId="{4A015EDB-B08A-47A5-B8F1-B8A4B161EE17}" destId="{F433E8FD-9843-4D3A-A059-8BD6C6F917F5}" srcOrd="1" destOrd="0" presId="urn:microsoft.com/office/officeart/2005/8/layout/cycle2"/>
    <dgm:cxn modelId="{AA23641D-C3E8-40EB-9B1D-10667A88F52D}" type="presParOf" srcId="{F433E8FD-9843-4D3A-A059-8BD6C6F917F5}" destId="{403A3B3A-4C3B-403A-9873-99293B177D90}" srcOrd="0" destOrd="0" presId="urn:microsoft.com/office/officeart/2005/8/layout/cycle2"/>
    <dgm:cxn modelId="{37D72FBC-9294-40F1-BA67-341C9B9D6A4E}" type="presParOf" srcId="{4A015EDB-B08A-47A5-B8F1-B8A4B161EE17}" destId="{E367771E-C80B-4AF1-B443-412F2A1BB65A}" srcOrd="2" destOrd="0" presId="urn:microsoft.com/office/officeart/2005/8/layout/cycle2"/>
    <dgm:cxn modelId="{0EA534BD-E396-4F99-BDCC-A7B84572B42D}" type="presParOf" srcId="{4A015EDB-B08A-47A5-B8F1-B8A4B161EE17}" destId="{2D806A74-8515-4395-A6F5-A4E327A817D8}" srcOrd="3" destOrd="0" presId="urn:microsoft.com/office/officeart/2005/8/layout/cycle2"/>
    <dgm:cxn modelId="{8A4F811E-826D-4B53-B5A6-F02B435EDBA9}" type="presParOf" srcId="{2D806A74-8515-4395-A6F5-A4E327A817D8}" destId="{E9622ED8-1F64-481B-8261-FDDAA158E2DC}" srcOrd="0" destOrd="0" presId="urn:microsoft.com/office/officeart/2005/8/layout/cycle2"/>
    <dgm:cxn modelId="{0FD608E5-53BF-48CC-A0B8-D0B27CCA464D}" type="presParOf" srcId="{4A015EDB-B08A-47A5-B8F1-B8A4B161EE17}" destId="{DB1CE595-D41B-4ED0-ACED-ECCA77AABD4A}" srcOrd="4" destOrd="0" presId="urn:microsoft.com/office/officeart/2005/8/layout/cycle2"/>
    <dgm:cxn modelId="{CCFA5E82-D532-41E2-86F3-D5DE3DE3D968}" type="presParOf" srcId="{4A015EDB-B08A-47A5-B8F1-B8A4B161EE17}" destId="{3C186422-19D5-45AE-9B03-45C57CBC046A}" srcOrd="5" destOrd="0" presId="urn:microsoft.com/office/officeart/2005/8/layout/cycle2"/>
    <dgm:cxn modelId="{CC8F001A-966A-43F9-9BB7-5B0F3541126F}" type="presParOf" srcId="{3C186422-19D5-45AE-9B03-45C57CBC046A}" destId="{2382DC5E-1575-4A75-9044-7311FBE4D337}" srcOrd="0" destOrd="0" presId="urn:microsoft.com/office/officeart/2005/8/layout/cycle2"/>
    <dgm:cxn modelId="{5D7A4971-F141-46BE-91A6-89BF748001EC}" type="presParOf" srcId="{4A015EDB-B08A-47A5-B8F1-B8A4B161EE17}" destId="{BF02169A-892D-402D-900B-49A301404AEE}" srcOrd="6" destOrd="0" presId="urn:microsoft.com/office/officeart/2005/8/layout/cycle2"/>
    <dgm:cxn modelId="{E3A8D203-FF71-44E8-8054-7C761F6C32DE}" type="presParOf" srcId="{4A015EDB-B08A-47A5-B8F1-B8A4B161EE17}" destId="{4405C6E4-85D7-41B0-BBEA-3B73B2A5B4D9}" srcOrd="7" destOrd="0" presId="urn:microsoft.com/office/officeart/2005/8/layout/cycle2"/>
    <dgm:cxn modelId="{80EBCD28-A4C1-4B13-BCA4-F5A6FD71453D}" type="presParOf" srcId="{4405C6E4-85D7-41B0-BBEA-3B73B2A5B4D9}" destId="{A35CA889-6A86-4F9B-93FE-8428E663FD4C}" srcOrd="0" destOrd="0" presId="urn:microsoft.com/office/officeart/2005/8/layout/cycle2"/>
    <dgm:cxn modelId="{B7978AFB-33D5-49E8-AB90-AC643A37CB17}" type="presParOf" srcId="{4A015EDB-B08A-47A5-B8F1-B8A4B161EE17}" destId="{0C9883D2-8DAB-4AF1-8E1B-F1D0F6E0FFC2}" srcOrd="8" destOrd="0" presId="urn:microsoft.com/office/officeart/2005/8/layout/cycle2"/>
    <dgm:cxn modelId="{6034BAE7-615D-4C57-80F0-D0E5F1F67142}" type="presParOf" srcId="{4A015EDB-B08A-47A5-B8F1-B8A4B161EE17}" destId="{9066FFCF-695D-45D5-A601-402AE2F7C73A}" srcOrd="9" destOrd="0" presId="urn:microsoft.com/office/officeart/2005/8/layout/cycle2"/>
    <dgm:cxn modelId="{32B57B4F-D667-4F6B-9BE7-B05E34E28462}" type="presParOf" srcId="{9066FFCF-695D-45D5-A601-402AE2F7C73A}" destId="{7B2D0EB7-D4AB-4791-9100-3B1581B59F08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05868C-CAD6-4B11-AD96-DCB39EDE8F88}">
      <dsp:nvSpPr>
        <dsp:cNvPr id="0" name=""/>
        <dsp:cNvSpPr/>
      </dsp:nvSpPr>
      <dsp:spPr>
        <a:xfrm>
          <a:off x="309022" y="14"/>
          <a:ext cx="174042" cy="17404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34510" y="25502"/>
        <a:ext cx="123066" cy="123066"/>
      </dsp:txXfrm>
    </dsp:sp>
    <dsp:sp modelId="{F433E8FD-9843-4D3A-A059-8BD6C6F917F5}">
      <dsp:nvSpPr>
        <dsp:cNvPr id="0" name=""/>
        <dsp:cNvSpPr/>
      </dsp:nvSpPr>
      <dsp:spPr>
        <a:xfrm rot="2160000">
          <a:off x="477551" y="133670"/>
          <a:ext cx="46209" cy="587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78875" y="141344"/>
        <a:ext cx="32346" cy="35243"/>
      </dsp:txXfrm>
    </dsp:sp>
    <dsp:sp modelId="{E367771E-C80B-4AF1-B443-412F2A1BB65A}">
      <dsp:nvSpPr>
        <dsp:cNvPr id="0" name=""/>
        <dsp:cNvSpPr/>
      </dsp:nvSpPr>
      <dsp:spPr>
        <a:xfrm>
          <a:off x="520362" y="153561"/>
          <a:ext cx="174042" cy="17404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545850" y="179049"/>
        <a:ext cx="123066" cy="123066"/>
      </dsp:txXfrm>
    </dsp:sp>
    <dsp:sp modelId="{2D806A74-8515-4395-A6F5-A4E327A817D8}">
      <dsp:nvSpPr>
        <dsp:cNvPr id="0" name=""/>
        <dsp:cNvSpPr/>
      </dsp:nvSpPr>
      <dsp:spPr>
        <a:xfrm rot="6480000">
          <a:off x="544321" y="334192"/>
          <a:ext cx="46209" cy="587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553394" y="339348"/>
        <a:ext cx="32346" cy="35243"/>
      </dsp:txXfrm>
    </dsp:sp>
    <dsp:sp modelId="{DB1CE595-D41B-4ED0-ACED-ECCA77AABD4A}">
      <dsp:nvSpPr>
        <dsp:cNvPr id="0" name=""/>
        <dsp:cNvSpPr/>
      </dsp:nvSpPr>
      <dsp:spPr>
        <a:xfrm>
          <a:off x="439638" y="402007"/>
          <a:ext cx="174042" cy="17404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65126" y="427495"/>
        <a:ext cx="123066" cy="123066"/>
      </dsp:txXfrm>
    </dsp:sp>
    <dsp:sp modelId="{3C186422-19D5-45AE-9B03-45C57CBC046A}">
      <dsp:nvSpPr>
        <dsp:cNvPr id="0" name=""/>
        <dsp:cNvSpPr/>
      </dsp:nvSpPr>
      <dsp:spPr>
        <a:xfrm rot="10800000">
          <a:off x="374246" y="459658"/>
          <a:ext cx="46209" cy="587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388109" y="471406"/>
        <a:ext cx="32346" cy="35243"/>
      </dsp:txXfrm>
    </dsp:sp>
    <dsp:sp modelId="{BF02169A-892D-402D-900B-49A301404AEE}">
      <dsp:nvSpPr>
        <dsp:cNvPr id="0" name=""/>
        <dsp:cNvSpPr/>
      </dsp:nvSpPr>
      <dsp:spPr>
        <a:xfrm>
          <a:off x="178407" y="402007"/>
          <a:ext cx="174042" cy="17404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03895" y="427495"/>
        <a:ext cx="123066" cy="123066"/>
      </dsp:txXfrm>
    </dsp:sp>
    <dsp:sp modelId="{4405C6E4-85D7-41B0-BBEA-3B73B2A5B4D9}">
      <dsp:nvSpPr>
        <dsp:cNvPr id="0" name=""/>
        <dsp:cNvSpPr/>
      </dsp:nvSpPr>
      <dsp:spPr>
        <a:xfrm rot="15120000">
          <a:off x="202365" y="336679"/>
          <a:ext cx="46209" cy="587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211438" y="355019"/>
        <a:ext cx="32346" cy="35243"/>
      </dsp:txXfrm>
    </dsp:sp>
    <dsp:sp modelId="{0C9883D2-8DAB-4AF1-8E1B-F1D0F6E0FFC2}">
      <dsp:nvSpPr>
        <dsp:cNvPr id="0" name=""/>
        <dsp:cNvSpPr/>
      </dsp:nvSpPr>
      <dsp:spPr>
        <a:xfrm>
          <a:off x="97682" y="153561"/>
          <a:ext cx="174042" cy="17404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123170" y="179049"/>
        <a:ext cx="123066" cy="123066"/>
      </dsp:txXfrm>
    </dsp:sp>
    <dsp:sp modelId="{9066FFCF-695D-45D5-A601-402AE2F7C73A}">
      <dsp:nvSpPr>
        <dsp:cNvPr id="0" name=""/>
        <dsp:cNvSpPr/>
      </dsp:nvSpPr>
      <dsp:spPr>
        <a:xfrm rot="19440000">
          <a:off x="266210" y="135208"/>
          <a:ext cx="46209" cy="587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67534" y="151030"/>
        <a:ext cx="32346" cy="352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ru-RU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ru-RU"/>
          </a:p>
        </p:txBody>
      </p:sp>
      <p:sp>
        <p:nvSpPr>
          <p:cNvPr id="819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text styles</a:t>
            </a:r>
          </a:p>
          <a:p>
            <a:pPr lvl="1"/>
            <a:r>
              <a:rPr lang="en-US" altLang="ru-RU" smtClean="0"/>
              <a:t>Second level</a:t>
            </a:r>
          </a:p>
          <a:p>
            <a:pPr lvl="2"/>
            <a:r>
              <a:rPr lang="en-US" altLang="ru-RU" smtClean="0"/>
              <a:t>Third level</a:t>
            </a:r>
          </a:p>
          <a:p>
            <a:pPr lvl="3"/>
            <a:r>
              <a:rPr lang="en-US" altLang="ru-RU" smtClean="0"/>
              <a:t>Fourth level</a:t>
            </a:r>
          </a:p>
          <a:p>
            <a:pPr lvl="4"/>
            <a:r>
              <a:rPr lang="en-US" altLang="ru-RU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ru-RU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2D3E6CC-7C2F-42D7-9322-564DF752D64E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1087248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EB7615-ECDF-42E8-898C-55C442A52922}" type="slidenum">
              <a:rPr lang="en-US" altLang="ru-RU"/>
              <a:pPr/>
              <a:t>1</a:t>
            </a:fld>
            <a:endParaRPr lang="en-US" altLang="ru-RU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AAD693-8260-46E7-9D0E-6949F2D343CE}" type="slidenum">
              <a:rPr lang="en-US" altLang="ru-RU"/>
              <a:pPr/>
              <a:t>2</a:t>
            </a:fld>
            <a:endParaRPr lang="en-US" altLang="ru-RU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0932DB-B172-4787-BE43-2851C7718F48}" type="slidenum">
              <a:rPr lang="en-US" altLang="ru-RU"/>
              <a:pPr/>
              <a:t>3</a:t>
            </a:fld>
            <a:endParaRPr lang="en-US" altLang="ru-RU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0932DB-B172-4787-BE43-2851C7718F48}" type="slidenum">
              <a:rPr lang="en-US" altLang="ru-RU"/>
              <a:pPr/>
              <a:t>4</a:t>
            </a:fld>
            <a:endParaRPr lang="en-US" altLang="ru-RU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0932DB-B172-4787-BE43-2851C7718F48}" type="slidenum">
              <a:rPr lang="en-US" altLang="ru-RU"/>
              <a:pPr/>
              <a:t>5</a:t>
            </a:fld>
            <a:endParaRPr lang="en-US" altLang="ru-RU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D3E6CC-7C2F-42D7-9322-564DF752D64E}" type="slidenum">
              <a:rPr lang="en-US" altLang="ru-RU" smtClean="0"/>
              <a:pPr/>
              <a:t>12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58682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114925" y="2800350"/>
            <a:ext cx="3495675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000"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  <a:endParaRPr lang="en-US" altLang="ru-RU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114925" y="3752850"/>
            <a:ext cx="3495675" cy="6858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marL="0" indent="0" algn="ct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  <a:endParaRPr lang="en-US" altLang="ru-RU" noProof="0" smtClean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9108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44874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33475" y="1905000"/>
            <a:ext cx="35814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867275" y="1905000"/>
            <a:ext cx="35814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3407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744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581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2006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975410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286203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2335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99263" y="438150"/>
            <a:ext cx="1887537" cy="58102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33475" y="438150"/>
            <a:ext cx="5513388" cy="58102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1493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38275" y="438150"/>
            <a:ext cx="7248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33475" y="1905000"/>
            <a:ext cx="7315200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427984" y="1916832"/>
            <a:ext cx="4608512" cy="2593826"/>
          </a:xfrm>
        </p:spPr>
        <p:txBody>
          <a:bodyPr/>
          <a:lstStyle/>
          <a:p>
            <a:r>
              <a:rPr lang="ru-RU" alt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altLang="ru-RU" b="1" dirty="0" smtClean="0">
                <a:solidFill>
                  <a:srgbClr val="CC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</a:t>
            </a:r>
            <a:endParaRPr lang="ru-RU" altLang="ru-RU" b="1" dirty="0">
              <a:solidFill>
                <a:srgbClr val="CC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b="1" dirty="0" smtClean="0">
                <a:solidFill>
                  <a:srgbClr val="CC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«НАВСТРЕЧУ СЧАСТЛИВОМУ БУДУЩЕМУ»</a:t>
            </a:r>
            <a:endParaRPr lang="en-US" altLang="ru-RU" b="1" dirty="0">
              <a:solidFill>
                <a:srgbClr val="CC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ctrTitle"/>
          </p:nvPr>
        </p:nvSpPr>
        <p:spPr>
          <a:xfrm>
            <a:off x="2051720" y="116632"/>
            <a:ext cx="7056784" cy="720080"/>
          </a:xfrm>
        </p:spPr>
        <p:txBody>
          <a:bodyPr/>
          <a:lstStyle/>
          <a:p>
            <a:r>
              <a:rPr lang="ru-RU" alt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Областное государственное казенное учреждение социального обслуживания </a:t>
            </a:r>
            <a:br>
              <a:rPr lang="ru-RU" alt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«Социально – реабилитационный центр для несовершеннолетних  </a:t>
            </a:r>
            <a:br>
              <a:rPr lang="ru-RU" alt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Нижнеудинского района»</a:t>
            </a:r>
            <a:r>
              <a:rPr lang="ru-RU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Областное</a:t>
            </a:r>
            <a:endParaRPr lang="ru-RU" alt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124744"/>
            <a:ext cx="8424936" cy="532859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alt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проекта: 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преодоление социальной изолированности детей – инвалидов и детей с ОВЗ с привлечением в организационную деятельность здоровых сверстников с разными социальными статусам, а также организация досуга и времяпрепровождение детей.</a:t>
            </a:r>
          </a:p>
          <a:p>
            <a:pPr>
              <a:lnSpc>
                <a:spcPct val="80000"/>
              </a:lnSpc>
            </a:pPr>
            <a:endParaRPr lang="ru-RU" alt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alt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проекта: </a:t>
            </a:r>
          </a:p>
          <a:p>
            <a:pPr>
              <a:lnSpc>
                <a:spcPct val="80000"/>
              </a:lnSpc>
            </a:pP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среды для преодоления социальной изолированности детей через организацию досуга и времяпрепровождение детей;</a:t>
            </a:r>
          </a:p>
          <a:p>
            <a:pPr>
              <a:lnSpc>
                <a:spcPct val="80000"/>
              </a:lnSpc>
            </a:pP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творческой мастерской с 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применением 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арт - терапии и песочной терапии;</a:t>
            </a:r>
          </a:p>
          <a:p>
            <a:pPr>
              <a:lnSpc>
                <a:spcPct val="80000"/>
              </a:lnSpc>
            </a:pP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психологического здоровья детей с использованием песочной терапии.</a:t>
            </a:r>
          </a:p>
          <a:p>
            <a:pPr marL="0" indent="0">
              <a:lnSpc>
                <a:spcPct val="80000"/>
              </a:lnSpc>
              <a:buNone/>
            </a:pPr>
            <a:endParaRPr lang="ru-RU" alt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alt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реализации проекта: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декабрь 2018г. – декабрь 2023г. (5 лет) </a:t>
            </a:r>
          </a:p>
          <a:p>
            <a:pPr marL="0" indent="0">
              <a:lnSpc>
                <a:spcPct val="80000"/>
              </a:lnSpc>
              <a:buNone/>
            </a:pPr>
            <a:endParaRPr lang="ru-RU" alt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ru-RU" alt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Участники проекта: 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с ограниченными возможностями здоровья, дети с разными  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социальными статусами (семьи, находящиеся в социально – опасном положении, дети из 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замещающих семей, а также дети работающих родителей), родители детей.</a:t>
            </a:r>
          </a:p>
          <a:p>
            <a:pPr marL="0" indent="0">
              <a:lnSpc>
                <a:spcPct val="80000"/>
              </a:lnSpc>
              <a:buNone/>
            </a:pPr>
            <a:endParaRPr lang="ru-RU" alt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ru-RU" alt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Место реализации проекта: 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г.Нижнеудинск и Нижнеудинский район Иркутской   </a:t>
            </a:r>
            <a:b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области.</a:t>
            </a:r>
          </a:p>
          <a:p>
            <a:pPr marL="0" indent="0">
              <a:lnSpc>
                <a:spcPct val="80000"/>
              </a:lnSpc>
              <a:buNone/>
            </a:pPr>
            <a:endParaRPr lang="ru-RU" alt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alt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910661921"/>
              </p:ext>
            </p:extLst>
          </p:nvPr>
        </p:nvGraphicFramePr>
        <p:xfrm>
          <a:off x="8316416" y="6165304"/>
          <a:ext cx="792088" cy="576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60649"/>
            <a:ext cx="6934200" cy="288031"/>
          </a:xfrm>
        </p:spPr>
        <p:txBody>
          <a:bodyPr/>
          <a:lstStyle/>
          <a:p>
            <a:pPr algn="ctr"/>
            <a:r>
              <a:rPr lang="ru-RU" alt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проекта</a:t>
            </a:r>
            <a:endParaRPr lang="en-US" alt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1720" y="548680"/>
            <a:ext cx="6782122" cy="6192688"/>
          </a:xfrm>
        </p:spPr>
        <p:txBody>
          <a:bodyPr/>
          <a:lstStyle/>
          <a:p>
            <a:pPr marL="0" indent="0" algn="just">
              <a:buNone/>
            </a:pP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Суть личностной проблемы ребенка – инвалида заключается в его изолированности от общества, в котором ему предстоит расти и жить. Нежелание родителей, где есть ребенок – инвалид </a:t>
            </a:r>
            <a:r>
              <a:rPr lang="ru-RU" alt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взаимодействовать </a:t>
            </a:r>
            <a:r>
              <a:rPr lang="ru-RU" alt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обществом, связано с опасениями проявления со стороны общества жалости, недовольства, непонимания, поэтому чаще всего родители пытаются изолировать своих детей от этого. Мы стараемся добиться того, чтобы наше общество с разной категорией и с разными социальными статусами, позволило научить здоровых сверстников подходить к детям – инвалидам с позиции содружества, соучастия, содействия и сотворчества.</a:t>
            </a:r>
          </a:p>
          <a:p>
            <a:pPr marL="0" indent="0" algn="just">
              <a:buNone/>
            </a:pPr>
            <a:r>
              <a:rPr lang="ru-RU" alt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Способ, с помощью которого мы достигаем поставленной цели, состоит в том, что мы предлагаем доступными методами и абсолютно бесплатно задействовать как можно больше детей в различной организационной деятельности. Таким образом в 2018г. на базе областного государственного казенного учреждения социального обслуживания «Социально – реабилитационный центр для несовершеннолетних Нижнеудинского района» открыта творческая мастерская «Терем волшебства». В мастерскую входит несколько методов атр-терапии, такие как песочная терапия, изотерапия «В мире волшебных красок» и методы декоративно – прикладного искусства.</a:t>
            </a:r>
          </a:p>
          <a:p>
            <a:pPr marL="0" indent="0" algn="just">
              <a:buNone/>
            </a:pPr>
            <a:r>
              <a:rPr lang="ru-RU" alt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Привлеченные группы детей совместно участвуют в арт – терапевтической деятельности, что в свою очередь позволяет направлено совершенствовать процесс социальной интеграции детей – инвалидов в среду здоровых сверстников  Оказав помощь, не только детям – инвалидам, но и детям, из семей, чьи родители работают, организовав для несовершеннолетних досуг, но и оказав помощь в преодолении психологического барьера, стабилизировав  эмоционально – психологическое состояние детей, основанном на </a:t>
            </a:r>
            <a:r>
              <a:rPr lang="ru-RU" alt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групповом </a:t>
            </a:r>
            <a:r>
              <a:rPr lang="ru-RU" alt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индивидуальном подход, реализовав личностный потенциал каждого ребенка. </a:t>
            </a:r>
          </a:p>
          <a:p>
            <a:pPr marL="0" indent="0" algn="just">
              <a:buNone/>
            </a:pPr>
            <a:r>
              <a:rPr lang="ru-RU" alt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Данный проект позволяет взаимодействовать и общаться вместе, не делясь на больных и здоровых.</a:t>
            </a:r>
            <a:endParaRPr lang="en-US" altLang="ru-RU" sz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8182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60649"/>
            <a:ext cx="6934200" cy="432047"/>
          </a:xfrm>
        </p:spPr>
        <p:txBody>
          <a:bodyPr/>
          <a:lstStyle/>
          <a:p>
            <a:pPr algn="ctr"/>
            <a:r>
              <a:rPr lang="ru-RU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Ожидаемые результаты проекта</a:t>
            </a:r>
            <a:br>
              <a:rPr lang="ru-RU" alt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38350" y="908720"/>
            <a:ext cx="6782122" cy="5976664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ru-RU" alt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На </a:t>
            </a:r>
            <a:r>
              <a:rPr lang="ru-RU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момент </a:t>
            </a:r>
            <a:r>
              <a:rPr lang="ru-RU" alt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открытия, и </a:t>
            </a:r>
            <a:r>
              <a:rPr lang="ru-RU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сегодняшнего дня на территории Нижнеудинского района нет доступных мастерских с различными методами арт – терапии, которые позволяют охватить большое количество детей, изолированных от </a:t>
            </a:r>
            <a:r>
              <a:rPr lang="ru-RU" alt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общества, тем </a:t>
            </a:r>
            <a:r>
              <a:rPr lang="ru-RU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самым </a:t>
            </a:r>
            <a:r>
              <a:rPr lang="ru-RU" alt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наша мастерская помогает всесторонне развивать и социализировать детей, формируя у них различные способы самовыражения, и совершенствуя свою личность, получая от различных занятий большой эмоциональный подъем, что способствует созданию условий для преодоления социальной изоляции детей.</a:t>
            </a:r>
            <a:endParaRPr lang="ru-RU" alt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ходе реализации проекта достигнуты следующие результаты</a:t>
            </a:r>
            <a:r>
              <a:rPr lang="ru-RU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lnSpc>
                <a:spcPct val="80000"/>
              </a:lnSpc>
            </a:pPr>
            <a:r>
              <a:rPr lang="ru-RU" alt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Улучшение социального самочувствия детей, участвующих в реализации проекта.</a:t>
            </a:r>
          </a:p>
          <a:p>
            <a:pPr algn="just">
              <a:lnSpc>
                <a:spcPct val="80000"/>
              </a:lnSpc>
            </a:pPr>
            <a:r>
              <a:rPr lang="ru-RU" alt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Улучшение психологического состояния здоровья и и повышение уровня социального микроклимата в таких семьях, а также профилактика правонарушений среди несовершеннолетних за счет занятости детей.</a:t>
            </a:r>
          </a:p>
          <a:p>
            <a:pPr algn="just">
              <a:lnSpc>
                <a:spcPct val="80000"/>
              </a:lnSpc>
            </a:pPr>
            <a:r>
              <a:rPr lang="ru-RU" alt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самооценки и собственной индивидуальности за счет методов арт – терапии.</a:t>
            </a:r>
          </a:p>
          <a:p>
            <a:pPr algn="just">
              <a:lnSpc>
                <a:spcPct val="80000"/>
              </a:lnSpc>
            </a:pPr>
            <a:r>
              <a:rPr lang="ru-RU" alt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</a:t>
            </a:r>
            <a:r>
              <a:rPr lang="ru-RU" altLang="ru-RU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профессиональной </a:t>
            </a:r>
            <a:r>
              <a:rPr lang="ru-RU" altLang="ru-RU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квалификации </a:t>
            </a:r>
            <a:r>
              <a:rPr lang="ru-RU" alt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специалистов с целью овладения новыми методами работы и оказание помощи ребенку, для его оптимального развития и адаптации в обществе.</a:t>
            </a:r>
          </a:p>
          <a:p>
            <a:pPr marL="0" indent="0" algn="just">
              <a:lnSpc>
                <a:spcPct val="80000"/>
              </a:lnSpc>
              <a:buNone/>
            </a:pPr>
            <a:endParaRPr lang="ru-RU" alt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293096"/>
            <a:ext cx="3703791" cy="2492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5235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60649"/>
            <a:ext cx="6934200" cy="432047"/>
          </a:xfrm>
        </p:spPr>
        <p:txBody>
          <a:bodyPr/>
          <a:lstStyle/>
          <a:p>
            <a:pPr algn="ctr"/>
            <a:r>
              <a:rPr lang="ru-RU" altLang="ru-RU" sz="20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</a:t>
            </a:r>
            <a:r>
              <a:rPr lang="ru-RU" alt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  <a:endParaRPr lang="en-US" alt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79712" y="764704"/>
            <a:ext cx="7056784" cy="6048672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ru-RU" alt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реализации проекта:</a:t>
            </a:r>
          </a:p>
          <a:p>
            <a:pPr algn="just">
              <a:lnSpc>
                <a:spcPct val="80000"/>
              </a:lnSpc>
            </a:pP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творческой мастерской «Терем волшебства» для благоприятного взаимодействия, личностного роста и развития детей на основе создания единого пространства общения.</a:t>
            </a:r>
          </a:p>
          <a:p>
            <a:pPr marL="0" indent="0" algn="just">
              <a:lnSpc>
                <a:spcPct val="80000"/>
              </a:lnSpc>
              <a:buNone/>
            </a:pPr>
            <a:endParaRPr lang="ru-RU" altLang="ru-RU" sz="16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совместно – досуговой деятельности. Развитие творческих способностей у участников проекта, путем проведения индивидуальных и групповых занятий с несовершеннолетними, а также организация праздников для детей.</a:t>
            </a:r>
          </a:p>
          <a:p>
            <a:pPr marL="0" indent="0" algn="just">
              <a:lnSpc>
                <a:spcPct val="80000"/>
              </a:lnSpc>
              <a:buNone/>
            </a:pPr>
            <a:endParaRPr lang="ru-RU" altLang="ru-RU" sz="16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психоэмоционального напряжения у детей изотерапией «В мире волшебных красок». Повышение эмоционально – положительного фона, создание благоприятных условий для успешного развития детей, развитие мелкой моторики и творческого воображения.</a:t>
            </a:r>
          </a:p>
          <a:p>
            <a:pPr marL="0" indent="0" algn="just">
              <a:lnSpc>
                <a:spcPct val="80000"/>
              </a:lnSpc>
              <a:buNone/>
            </a:pPr>
            <a:endParaRPr lang="ru-RU" altLang="ru-RU" sz="16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психоэмоционального напряжения у детей с помощью песочной терапии. Развитие познавательных способностей  и коммуникативных навыков  детей, их эмоционально – волевой сферы и сенсорики, поддержка психологического здоровья несовершеннолетних.</a:t>
            </a:r>
          </a:p>
          <a:p>
            <a:pPr marL="0" indent="0" algn="just">
              <a:lnSpc>
                <a:spcPct val="80000"/>
              </a:lnSpc>
              <a:buNone/>
            </a:pPr>
            <a:endParaRPr lang="ru-RU" altLang="ru-RU" sz="16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80000"/>
              </a:lnSpc>
              <a:buNone/>
            </a:pP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период реализации проекта, мы добились не только социализации, к чему мы стремимся в данном проекте, но и количественных, а также качественных изменений жизни семей с детьми. Поэтому на сегодняшний день наш проект носит долговременный период реализации.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ru-RU" alt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Целевое значение в период реализации проекта составило </a:t>
            </a:r>
            <a:r>
              <a:rPr lang="ru-RU" alt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</a:t>
            </a:r>
            <a:r>
              <a:rPr lang="ru-RU" alt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ребенка, из них </a:t>
            </a:r>
            <a:r>
              <a:rPr lang="ru-RU" alt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r>
              <a:rPr lang="ru-RU" alt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ребенка – инвалида. 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ru-RU" alt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специалистов, задействованных в реализации проекта </a:t>
            </a:r>
            <a:r>
              <a:rPr lang="ru-RU" alt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alt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человек.</a:t>
            </a:r>
            <a:endParaRPr lang="en-US" altLang="ru-RU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587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Творческая мастерская «Терем волшебства»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59831" y="1988840"/>
            <a:ext cx="4968553" cy="324036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111624"/>
            <a:ext cx="7927812" cy="5299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9525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Занятия в творческой мастерской «Терем волшебства»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1628800"/>
            <a:ext cx="8628831" cy="462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4893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июня в творческой мастерской «Терем волшебства»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752"/>
            <a:ext cx="8628830" cy="5349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3185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Занятия в творческой мастерской «Терем волшебства»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24744"/>
            <a:ext cx="7412726" cy="5563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35306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Занятия в творческой мастерской «Терем волшебства»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5655" y="1905000"/>
            <a:ext cx="6973019" cy="346821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84784"/>
            <a:ext cx="8124775" cy="4558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97093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Песочная терапия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5655" y="1905000"/>
            <a:ext cx="6973019" cy="346821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264" y="1268760"/>
            <a:ext cx="7410648" cy="457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3932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Песочная терапия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63687" y="1905000"/>
            <a:ext cx="6684987" cy="368424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268760"/>
            <a:ext cx="7128791" cy="5345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72763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8275" y="438150"/>
            <a:ext cx="7248525" cy="542578"/>
          </a:xfrm>
        </p:spPr>
        <p:txBody>
          <a:bodyPr/>
          <a:lstStyle/>
          <a:p>
            <a:pPr algn="just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СПАСИБО</a:t>
            </a:r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7664" y="1196752"/>
            <a:ext cx="6984776" cy="3384376"/>
          </a:xfrm>
        </p:spPr>
        <p:txBody>
          <a:bodyPr/>
          <a:lstStyle/>
          <a:p>
            <a:pPr marL="0" indent="0" algn="just">
              <a:buNone/>
            </a:pPr>
            <a:r>
              <a:rPr lang="ru-RU" sz="4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ЗА ВНИМАНИЕ!</a:t>
            </a:r>
          </a:p>
          <a:p>
            <a:pPr marL="0" indent="0" algn="ctr">
              <a:buNone/>
            </a:pPr>
            <a:endParaRPr lang="ru-RU" sz="4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44824"/>
            <a:ext cx="8861176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689147"/>
      </p:ext>
    </p:extLst>
  </p:cSld>
  <p:clrMapOvr>
    <a:masterClrMapping/>
  </p:clrMapOvr>
</p:sld>
</file>

<file path=ppt/theme/theme1.xml><?xml version="1.0" encoding="utf-8"?>
<a:theme xmlns:a="http://schemas.openxmlformats.org/drawingml/2006/main" name="творческая мастерская Терем волшебства">
  <a:themeElements>
    <a:clrScheme name="powerpoint-template-24 14">
      <a:dk1>
        <a:srgbClr val="4D4D4D"/>
      </a:dk1>
      <a:lt1>
        <a:srgbClr val="FFFFFF"/>
      </a:lt1>
      <a:dk2>
        <a:srgbClr val="4D4D4D"/>
      </a:dk2>
      <a:lt2>
        <a:srgbClr val="888888"/>
      </a:lt2>
      <a:accent1>
        <a:srgbClr val="9E9E9E"/>
      </a:accent1>
      <a:accent2>
        <a:srgbClr val="BEBEBE"/>
      </a:accent2>
      <a:accent3>
        <a:srgbClr val="FFFFFF"/>
      </a:accent3>
      <a:accent4>
        <a:srgbClr val="404040"/>
      </a:accent4>
      <a:accent5>
        <a:srgbClr val="CCCCCC"/>
      </a:accent5>
      <a:accent6>
        <a:srgbClr val="ACACAC"/>
      </a:accent6>
      <a:hlink>
        <a:srgbClr val="BDD006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0C209B"/>
        </a:lt2>
        <a:accent1>
          <a:srgbClr val="2167BF"/>
        </a:accent1>
        <a:accent2>
          <a:srgbClr val="C60C0D"/>
        </a:accent2>
        <a:accent3>
          <a:srgbClr val="FFFFFF"/>
        </a:accent3>
        <a:accent4>
          <a:srgbClr val="404040"/>
        </a:accent4>
        <a:accent5>
          <a:srgbClr val="ABB8DC"/>
        </a:accent5>
        <a:accent6>
          <a:srgbClr val="B30A0B"/>
        </a:accent6>
        <a:hlink>
          <a:srgbClr val="4793C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0E0F83"/>
        </a:lt2>
        <a:accent1>
          <a:srgbClr val="4049D2"/>
        </a:accent1>
        <a:accent2>
          <a:srgbClr val="494FD9"/>
        </a:accent2>
        <a:accent3>
          <a:srgbClr val="FFFFFF"/>
        </a:accent3>
        <a:accent4>
          <a:srgbClr val="404040"/>
        </a:accent4>
        <a:accent5>
          <a:srgbClr val="AFB1E5"/>
        </a:accent5>
        <a:accent6>
          <a:srgbClr val="4147C4"/>
        </a:accent6>
        <a:hlink>
          <a:srgbClr val="757DD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4B8ACD"/>
        </a:lt2>
        <a:accent1>
          <a:srgbClr val="5C98C2"/>
        </a:accent1>
        <a:accent2>
          <a:srgbClr val="93BAD6"/>
        </a:accent2>
        <a:accent3>
          <a:srgbClr val="FFFFFF"/>
        </a:accent3>
        <a:accent4>
          <a:srgbClr val="404040"/>
        </a:accent4>
        <a:accent5>
          <a:srgbClr val="B5CADD"/>
        </a:accent5>
        <a:accent6>
          <a:srgbClr val="85A8C2"/>
        </a:accent6>
        <a:hlink>
          <a:srgbClr val="AECDE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114682"/>
        </a:lt2>
        <a:accent1>
          <a:srgbClr val="295B99"/>
        </a:accent1>
        <a:accent2>
          <a:srgbClr val="406DA6"/>
        </a:accent2>
        <a:accent3>
          <a:srgbClr val="FFFFFF"/>
        </a:accent3>
        <a:accent4>
          <a:srgbClr val="404040"/>
        </a:accent4>
        <a:accent5>
          <a:srgbClr val="ACB5CA"/>
        </a:accent5>
        <a:accent6>
          <a:srgbClr val="396296"/>
        </a:accent6>
        <a:hlink>
          <a:srgbClr val="5F84B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617180"/>
        </a:lt2>
        <a:accent1>
          <a:srgbClr val="85919F"/>
        </a:accent1>
        <a:accent2>
          <a:srgbClr val="96A3AF"/>
        </a:accent2>
        <a:accent3>
          <a:srgbClr val="FFFFFF"/>
        </a:accent3>
        <a:accent4>
          <a:srgbClr val="404040"/>
        </a:accent4>
        <a:accent5>
          <a:srgbClr val="C2C7CD"/>
        </a:accent5>
        <a:accent6>
          <a:srgbClr val="87939E"/>
        </a:accent6>
        <a:hlink>
          <a:srgbClr val="AFB9C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888888"/>
        </a:lt2>
        <a:accent1>
          <a:srgbClr val="9E9E9E"/>
        </a:accent1>
        <a:accent2>
          <a:srgbClr val="BEBEBE"/>
        </a:accent2>
        <a:accent3>
          <a:srgbClr val="FFFFFF"/>
        </a:accent3>
        <a:accent4>
          <a:srgbClr val="404040"/>
        </a:accent4>
        <a:accent5>
          <a:srgbClr val="CCCCCC"/>
        </a:accent5>
        <a:accent6>
          <a:srgbClr val="ACACAC"/>
        </a:accent6>
        <a:hlink>
          <a:srgbClr val="C8C8C8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888888"/>
        </a:lt2>
        <a:accent1>
          <a:srgbClr val="9E9E9E"/>
        </a:accent1>
        <a:accent2>
          <a:srgbClr val="BEBEBE"/>
        </a:accent2>
        <a:accent3>
          <a:srgbClr val="FFFFFF"/>
        </a:accent3>
        <a:accent4>
          <a:srgbClr val="404040"/>
        </a:accent4>
        <a:accent5>
          <a:srgbClr val="CCCCCC"/>
        </a:accent5>
        <a:accent6>
          <a:srgbClr val="ACACAC"/>
        </a:accent6>
        <a:hlink>
          <a:srgbClr val="F200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888888"/>
        </a:lt2>
        <a:accent1>
          <a:srgbClr val="9E9E9E"/>
        </a:accent1>
        <a:accent2>
          <a:srgbClr val="BEBEBE"/>
        </a:accent2>
        <a:accent3>
          <a:srgbClr val="FFFFFF"/>
        </a:accent3>
        <a:accent4>
          <a:srgbClr val="404040"/>
        </a:accent4>
        <a:accent5>
          <a:srgbClr val="CCCCCC"/>
        </a:accent5>
        <a:accent6>
          <a:srgbClr val="ACACAC"/>
        </a:accent6>
        <a:hlink>
          <a:srgbClr val="D000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888888"/>
        </a:lt2>
        <a:accent1>
          <a:srgbClr val="9E9E9E"/>
        </a:accent1>
        <a:accent2>
          <a:srgbClr val="BEBEBE"/>
        </a:accent2>
        <a:accent3>
          <a:srgbClr val="FFFFFF"/>
        </a:accent3>
        <a:accent4>
          <a:srgbClr val="404040"/>
        </a:accent4>
        <a:accent5>
          <a:srgbClr val="CCCCCC"/>
        </a:accent5>
        <a:accent6>
          <a:srgbClr val="ACACAC"/>
        </a:accent6>
        <a:hlink>
          <a:srgbClr val="397AF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888888"/>
        </a:lt2>
        <a:accent1>
          <a:srgbClr val="9E9E9E"/>
        </a:accent1>
        <a:accent2>
          <a:srgbClr val="BEBEBE"/>
        </a:accent2>
        <a:accent3>
          <a:srgbClr val="FFFFFF"/>
        </a:accent3>
        <a:accent4>
          <a:srgbClr val="404040"/>
        </a:accent4>
        <a:accent5>
          <a:srgbClr val="CCCCCC"/>
        </a:accent5>
        <a:accent6>
          <a:srgbClr val="ACACAC"/>
        </a:accent6>
        <a:hlink>
          <a:srgbClr val="3892FE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888888"/>
        </a:lt2>
        <a:accent1>
          <a:srgbClr val="9E9E9E"/>
        </a:accent1>
        <a:accent2>
          <a:srgbClr val="BEBEBE"/>
        </a:accent2>
        <a:accent3>
          <a:srgbClr val="FFFFFF"/>
        </a:accent3>
        <a:accent4>
          <a:srgbClr val="404040"/>
        </a:accent4>
        <a:accent5>
          <a:srgbClr val="CCCCCC"/>
        </a:accent5>
        <a:accent6>
          <a:srgbClr val="ACACAC"/>
        </a:accent6>
        <a:hlink>
          <a:srgbClr val="FFC90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888888"/>
        </a:lt2>
        <a:accent1>
          <a:srgbClr val="9E9E9E"/>
        </a:accent1>
        <a:accent2>
          <a:srgbClr val="BEBEBE"/>
        </a:accent2>
        <a:accent3>
          <a:srgbClr val="FFFFFF"/>
        </a:accent3>
        <a:accent4>
          <a:srgbClr val="404040"/>
        </a:accent4>
        <a:accent5>
          <a:srgbClr val="CCCCCC"/>
        </a:accent5>
        <a:accent6>
          <a:srgbClr val="ACACAC"/>
        </a:accent6>
        <a:hlink>
          <a:srgbClr val="FFA219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4D4D4D"/>
        </a:dk1>
        <a:lt1>
          <a:srgbClr val="FFFFFF"/>
        </a:lt1>
        <a:dk2>
          <a:srgbClr val="4D4D4D"/>
        </a:dk2>
        <a:lt2>
          <a:srgbClr val="888888"/>
        </a:lt2>
        <a:accent1>
          <a:srgbClr val="9E9E9E"/>
        </a:accent1>
        <a:accent2>
          <a:srgbClr val="BEBEBE"/>
        </a:accent2>
        <a:accent3>
          <a:srgbClr val="FFFFFF"/>
        </a:accent3>
        <a:accent4>
          <a:srgbClr val="404040"/>
        </a:accent4>
        <a:accent5>
          <a:srgbClr val="CCCCCC"/>
        </a:accent5>
        <a:accent6>
          <a:srgbClr val="ACACAC"/>
        </a:accent6>
        <a:hlink>
          <a:srgbClr val="BDD006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творческая мастерская Терем волшебства</Template>
  <TotalTime>881</TotalTime>
  <Words>334</Words>
  <Application>Microsoft Office PowerPoint</Application>
  <PresentationFormat>Экран (4:3)</PresentationFormat>
  <Paragraphs>58</Paragraphs>
  <Slides>13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творческая мастерская Терем волшебства</vt:lpstr>
      <vt:lpstr>             Областное государственное казенное учреждение социального обслуживания                        «Социально – реабилитационный центр для несовершеннолетних                                      Нижнеудинского района»Областное</vt:lpstr>
      <vt:lpstr>Презентация PowerPoint</vt:lpstr>
      <vt:lpstr>Актуальность проекта</vt:lpstr>
      <vt:lpstr>   Ожидаемые результаты проекта   </vt:lpstr>
      <vt:lpstr>Реализация проекта</vt:lpstr>
      <vt:lpstr>Творческая мастерская «Терем волшебства»</vt:lpstr>
      <vt:lpstr>Занятия в творческой мастерской «Терем волшебства»</vt:lpstr>
      <vt:lpstr>1 июня в творческой мастерской «Терем волшебства»</vt:lpstr>
      <vt:lpstr>Занятия в творческой мастерской «Терем волшебства»</vt:lpstr>
      <vt:lpstr>Занятия в творческой мастерской «Терем волшебства»</vt:lpstr>
      <vt:lpstr>Песочная терапия</vt:lpstr>
      <vt:lpstr>Песочная терапия</vt:lpstr>
      <vt:lpstr>            СПАСИБО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Областное государственное казенное учреждение социального обслуживания                        «Социально – реабилитационный центр для несовершеннолетних                                      Нижнеудинского района»Областное</dc:title>
  <dc:creator>user</dc:creator>
  <cp:lastModifiedBy>user</cp:lastModifiedBy>
  <cp:revision>45</cp:revision>
  <dcterms:created xsi:type="dcterms:W3CDTF">2022-04-06T01:32:31Z</dcterms:created>
  <dcterms:modified xsi:type="dcterms:W3CDTF">2022-04-14T07:41:47Z</dcterms:modified>
</cp:coreProperties>
</file>